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2319" y="4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26411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Road to Somewhere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targets (16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E62F07-D82A-4CF9-B37F-57A2F3ED8F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763" y="3278523"/>
            <a:ext cx="6016494" cy="60989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Road to Somewhere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Road to Somewhere is a 32 round, 160-point, Comstock course of fire. There are 16 USPSA targets. The best 2 hits will score.</a:t>
            </a:r>
          </a:p>
          <a:p>
            <a:endParaRPr lang="en-US" dirty="0"/>
          </a:p>
          <a:p>
            <a:r>
              <a:rPr lang="en-US" dirty="0"/>
              <a:t>Handgun start position is both hands touching mark.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stock on belt, muzzle touching mark.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128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2022-04-05T23:00:23Z</dcterms:modified>
  <cp:category>Shooting</cp:category>
</cp:coreProperties>
</file>

<file path=docProps/thumbnail.jpeg>
</file>